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  <p:sldMasterId id="2147483680" r:id="rId2"/>
  </p:sldMasterIdLst>
  <p:sldIdLst>
    <p:sldId id="266" r:id="rId3"/>
    <p:sldId id="268" r:id="rId4"/>
    <p:sldId id="277" r:id="rId5"/>
    <p:sldId id="273" r:id="rId6"/>
    <p:sldId id="280" r:id="rId7"/>
    <p:sldId id="274" r:id="rId8"/>
    <p:sldId id="281" r:id="rId9"/>
    <p:sldId id="271" r:id="rId10"/>
    <p:sldId id="27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ÀNG XUÂN QUÂN" initials="HXQ" lastIdx="1" clrIdx="0">
    <p:extLst>
      <p:ext uri="{19B8F6BF-5375-455C-9EA6-DF929625EA0E}">
        <p15:presenceInfo xmlns:p15="http://schemas.microsoft.com/office/powerpoint/2012/main" userId="HOÀNG XUÂN QUÂ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CCFF99"/>
    <a:srgbClr val="99CCFF"/>
    <a:srgbClr val="CCCCFF"/>
    <a:srgbClr val="FFCC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B65FD-6EDB-481F-8805-C76199A8D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94439-6FC4-445D-9378-A904956E8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1BF58-7862-4A1A-8520-891296836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2FB2D-4DD0-498C-B88D-81672AC4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0664E-6097-4C82-AC1C-D1E03596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6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E4DF-B292-4CC7-8712-A1E3F49D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E0E31-BF47-4409-8D0E-29D2D1159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3D4D6-EE89-4398-91C7-2C421FAF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8F7CA-7A94-4D4A-B04F-1B3237A9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17974-1609-4A71-BA9B-E328FCA0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8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3E411B-FD1A-4F4F-B47E-327F0DB67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AEBA6-8666-4ACA-9ECE-2DC1F035D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2ED6B-2FEC-4C2B-A61E-20282B0BD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D2DA5-A229-4F76-9734-3E98CC05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5E3AC-F0BF-4F0F-9C37-8F0CDB34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9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8A7E-0A0C-4A07-B1CF-0E643CAF3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2961-F369-42A4-949A-D1CA57BB8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81EB0-C311-408D-80B0-1252F8C0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7AEF7-F743-4499-B277-E5D40211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1803-E463-48EA-92D7-C0242485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1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D567-C7C8-4250-88A6-3041978C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C4DA9-A916-4B40-A710-55CE8466F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0133B-E843-4604-82D1-0BA4C83C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D44D2-9F2E-4C9E-A524-B041B99D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24A37-2EA0-4807-8FDF-BA3A05A3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1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DAB5-5247-451C-BF8F-4EB2269E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D61FB-238C-4150-A9F4-5AAD2F8A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870A-64EE-440A-8CD6-C5DE973D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92468-1707-44E2-AE4E-2A4A15E4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D98BC-5AD7-4ED0-93A2-5BE47DB6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36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A607-2C1A-4107-A9BF-DC550A77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013A-0D6E-4611-AD96-30178B179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E14EE-E92C-4DF8-9547-2D82557E1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32B74-8822-4F3F-8856-094A880D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55C83-6D51-4CE7-AA53-130CE035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8EFF4-68CF-46CA-98F7-38A30533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79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9AD8-CA3C-48FC-AE14-18C00B96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C8041-B074-441B-8E41-0DACA2279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170E6-28E2-4513-A7D8-F6C91F007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91AA2-A4E1-43F2-A47A-A3FA95632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43282-F5F5-4F1A-ADEA-731735380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2F8780-E9F9-4796-90AD-BC1AD63A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BCE65-DC87-422B-B9FC-7D3EE79D8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CFBAE-2456-4633-BE4F-9C34FE02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30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1FE5-7C34-40A3-BC05-E077EC43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8ABF3-C031-40C8-B2A8-8FEB08B1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B12DB-6052-422E-9671-C8EC8B7E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52778-CBCE-4E1B-B6F9-851A9E6E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02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4BA00-AE18-4731-AFA6-78993D60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F0AD7-0437-48CB-B5F8-71134D26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E3498-6E34-4141-9852-A6585504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7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1B8E-C20C-4940-AC21-50FF7707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90AD4-DCE5-4CEF-8E35-1819B297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28078-F828-49C6-BF06-D9D2879A5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84FFC-CB30-41A0-9ABA-BADDF25D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98A28-F75F-4BC6-9A60-2DDE34E8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12710-5472-4F1F-872C-D59AEF58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5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C2C8D-0322-4C8C-B847-E7E58CAE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B35B8-91EC-4229-8E0A-D66CE3186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BF6C2-B9EE-465F-AB10-8A4EEEAF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462A3-0455-45C1-A347-8645FCB1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594AF-15E2-47DF-84A6-ADAE3657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03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4A2D-1EF0-491D-8660-9D62E2D7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123BA-211F-419B-BB16-9F9B7AAF5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2C0E6-C200-4E99-95C9-42D50C891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EA51E-0F32-412A-A721-F4C0A019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4501B-809B-4834-A014-FA8232DA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0ED47-4DC1-49FB-ADAF-BF32687D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19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27B7-E1CA-4A3C-B355-93CD97CD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9F6E0-F1EF-44BC-932F-3A3F1550E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D3FDC-3D3D-4AAE-A39F-9FAE4C7D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3B4AB-E9EC-4BBB-9F5D-4D31F669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0DA62-4689-4416-AFFC-202BC576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39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4F7499-882F-434F-B101-66E2DD7A7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56636-E764-4B19-B14C-4DA1203B8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A460-28D9-4762-94EF-BA7E6D6C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D9800-FA94-494E-B770-C5E2A06F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14DC7-72E6-4DF7-8DA6-10EFE665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7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4838-90BD-49C1-9FB4-658CF0F7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3B2F3-EE15-48A9-B620-606CF04B3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EFE2E-4F4A-4746-A68A-B1707A2A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88DA3-0BA9-4B28-BDA1-C55CEDC0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20204-D556-41B2-9C2B-4F49C7ED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6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56F0-D3FB-48CD-BEA4-3DAB7A0C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C20DD-AACA-4416-A334-064C0AF4C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B1404-9458-4DEB-86AE-AB81B4169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EA1D4-0017-41AB-BC1B-A591CAA12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6CD97-E9CD-4A99-B755-7DA8C1F3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7B22-7C2D-4C93-A907-586220CB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2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B114-3199-4AF9-9662-1BA3307B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6FC8C-AEBB-4181-A73A-BE2886505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3BF0F-B662-438B-B9FE-9A0C56C5E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27264-8DF4-4C88-BC50-B46863318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960CA-3C3D-40F4-809B-2F6171C9A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4387E7-ED61-4047-89D2-84E90B1F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935A1-0145-4F78-A87D-17371274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9FF2AC-8A0D-434B-AC3B-D872C55E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0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BB7B-1C53-45CA-89AB-B5E8C9EC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57F8D-AD92-4A68-BB74-FFBA1486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939D3-12D9-43BF-90FF-34DFBEEE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BAD45-1714-41AF-9B9D-A3AED660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1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AFE73-F23E-487D-AC24-6AE55C86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1A69FF-CE57-41D4-A332-437CE678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22D1A-82CC-4F0E-9E49-43272090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6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9EC1-D59D-4288-8F21-B6600735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8ABCF-6C0B-4058-8BA7-D399BBA75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39F04-9B53-4343-A48A-FA7FF0769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83060-7D4F-474B-8F21-50109E4D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7F01A-93AC-4BFC-A771-3B984BE53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515A5-E13C-4309-98C4-B7B595B9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5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F36A-D034-44E1-BFC3-D256EA0F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962ACC-84B0-4EBC-B8FB-E4235DB8A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664F9-625A-44EC-B3A4-8211E6C42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20B4E-2EB5-4A10-9E3C-CA9EB60B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02701-83EB-4337-9FC6-A0D44D93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C60D5-D33F-411E-93C9-71D61524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4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D8C0AB-61F8-47B5-8BB1-27E72C17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F5B64-B428-433E-9730-9797A3137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085D8-4776-4750-BC0C-A527E80C5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B9BC3-BB1A-4CFA-8FA2-DF55BEE3E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0BE2C-9B99-4697-8875-84C6D2483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6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2F47E-36A6-477C-81A8-0B793198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C06B8-67E6-4E24-A340-19B5325D1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13430-B073-475C-9360-401552FA7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6BF73-7B39-4BB6-B7CD-5291255AF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FBB9D-CD32-44E1-9468-37D0E689C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A00C89-4094-41AB-BFBE-7B23AD5F8F20}"/>
              </a:ext>
            </a:extLst>
          </p:cNvPr>
          <p:cNvSpPr/>
          <p:nvPr/>
        </p:nvSpPr>
        <p:spPr>
          <a:xfrm>
            <a:off x="375133" y="562722"/>
            <a:ext cx="116808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Chào</a:t>
            </a:r>
            <a:r>
              <a:rPr lang="en-US" sz="80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80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ừng</a:t>
            </a:r>
            <a:r>
              <a:rPr lang="en-US" sz="8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8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8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8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8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80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14"/>
    </mc:Choice>
    <mc:Fallback>
      <p:transition spd="slow" advTm="11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48CDB5D-3A2A-4440-AC00-B37BE76875BF}"/>
              </a:ext>
            </a:extLst>
          </p:cNvPr>
          <p:cNvSpPr txBox="1">
            <a:spLocks/>
          </p:cNvSpPr>
          <p:nvPr/>
        </p:nvSpPr>
        <p:spPr>
          <a:xfrm>
            <a:off x="-517033" y="121519"/>
            <a:ext cx="946430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488D58-5B84-4B0A-8DFB-00CE8F18D57E}"/>
              </a:ext>
            </a:extLst>
          </p:cNvPr>
          <p:cNvSpPr txBox="1">
            <a:spLocks/>
          </p:cNvSpPr>
          <p:nvPr/>
        </p:nvSpPr>
        <p:spPr>
          <a:xfrm>
            <a:off x="729326" y="653227"/>
            <a:ext cx="10733348" cy="792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tả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808565C2-9816-46F6-8E1B-923B65ADF6DE}"/>
              </a:ext>
            </a:extLst>
          </p:cNvPr>
          <p:cNvSpPr/>
          <p:nvPr/>
        </p:nvSpPr>
        <p:spPr>
          <a:xfrm>
            <a:off x="867337" y="1974027"/>
            <a:ext cx="11324663" cy="4704522"/>
          </a:xfrm>
          <a:prstGeom prst="cloud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Dặn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dò: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2/b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3/b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ớc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4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D866E-7FA8-43D0-8719-0C9D8948D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22057"/>
            <a:ext cx="3027415" cy="3294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4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67"/>
    </mc:Choice>
    <mc:Fallback>
      <p:transition spd="slow" advTm="8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E736D1-3C5A-4105-8D5C-BBF358F0F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11"/>
    </mc:Choice>
    <mc:Fallback>
      <p:transition spd="slow" advTm="8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D4A66A-37ED-4FCA-85BE-E1D5B18F3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26" y="-287628"/>
            <a:ext cx="10583108" cy="4914394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tả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(Nghe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EF469C-C154-46E2-9971-37A0753E1C54}"/>
              </a:ext>
            </a:extLst>
          </p:cNvPr>
          <p:cNvSpPr/>
          <p:nvPr/>
        </p:nvSpPr>
        <p:spPr>
          <a:xfrm>
            <a:off x="729326" y="2271931"/>
            <a:ext cx="5945858" cy="651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011D7-9AE4-4D37-B243-6E259CAEBB74}"/>
              </a:ext>
            </a:extLst>
          </p:cNvPr>
          <p:cNvSpPr/>
          <p:nvPr/>
        </p:nvSpPr>
        <p:spPr>
          <a:xfrm>
            <a:off x="729326" y="3387836"/>
            <a:ext cx="10896617" cy="1238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61B56-CAAD-462E-9662-EF714C0D7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74" y="-587828"/>
            <a:ext cx="9457509" cy="2181498"/>
          </a:xfrm>
        </p:spPr>
        <p:txBody>
          <a:bodyPr>
            <a:normAutofit/>
          </a:bodyPr>
          <a:lstStyle/>
          <a:p>
            <a:pPr algn="r"/>
            <a:endParaRPr lang="en-US" sz="3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11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45"/>
    </mc:Choice>
    <mc:Fallback>
      <p:transition spd="slow" advTm="13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EAFD09-8245-4DD8-AE48-017EAC1762CC}"/>
              </a:ext>
            </a:extLst>
          </p:cNvPr>
          <p:cNvSpPr txBox="1">
            <a:spLocks/>
          </p:cNvSpPr>
          <p:nvPr/>
        </p:nvSpPr>
        <p:spPr>
          <a:xfrm>
            <a:off x="3526970" y="4047"/>
            <a:ext cx="5489983" cy="518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C79C5E-BDCF-4022-8959-A787A8ACC736}"/>
              </a:ext>
            </a:extLst>
          </p:cNvPr>
          <p:cNvSpPr txBox="1">
            <a:spLocks/>
          </p:cNvSpPr>
          <p:nvPr/>
        </p:nvSpPr>
        <p:spPr>
          <a:xfrm>
            <a:off x="356874" y="555544"/>
            <a:ext cx="10733348" cy="7542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4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4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3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425"/>
    </mc:Choice>
    <mc:Fallback>
      <p:transition spd="slow" advTm="222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4764D2-93C3-4033-9BF6-FF9B62ED4EB8}"/>
              </a:ext>
            </a:extLst>
          </p:cNvPr>
          <p:cNvSpPr txBox="1">
            <a:spLocks/>
          </p:cNvSpPr>
          <p:nvPr/>
        </p:nvSpPr>
        <p:spPr>
          <a:xfrm>
            <a:off x="356874" y="555544"/>
            <a:ext cx="10733348" cy="7542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4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tả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64214-F05D-4A0B-A5E0-F9A1758A9448}"/>
              </a:ext>
            </a:extLst>
          </p:cNvPr>
          <p:cNvSpPr/>
          <p:nvPr/>
        </p:nvSpPr>
        <p:spPr>
          <a:xfrm>
            <a:off x="3519909" y="3091190"/>
            <a:ext cx="64209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5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42"/>
    </mc:Choice>
    <mc:Fallback>
      <p:transition spd="slow" advTm="11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B5D951-9BBD-400B-B3B4-65C2119F57E9}"/>
              </a:ext>
            </a:extLst>
          </p:cNvPr>
          <p:cNvSpPr/>
          <p:nvPr/>
        </p:nvSpPr>
        <p:spPr>
          <a:xfrm>
            <a:off x="254194" y="1881553"/>
            <a:ext cx="1155572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Chứa tiếng bắt đầu bằng s hay x, có nghĩa như sau :</a:t>
            </a:r>
          </a:p>
          <a:p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Nhạc cụ hình ống, thổi bằng hơi :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Môn nghệ thuật sân khấu trình diễn các động tác khéo léo của người và thú 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..…..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23A350-279A-447E-B54B-B0E3D7A14DBE}"/>
              </a:ext>
            </a:extLst>
          </p:cNvPr>
          <p:cNvSpPr txBox="1">
            <a:spLocks/>
          </p:cNvSpPr>
          <p:nvPr/>
        </p:nvSpPr>
        <p:spPr>
          <a:xfrm>
            <a:off x="254194" y="854503"/>
            <a:ext cx="12235421" cy="11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C0066E-BD2D-4DBC-A57B-CC67EE872073}"/>
              </a:ext>
            </a:extLst>
          </p:cNvPr>
          <p:cNvSpPr/>
          <p:nvPr/>
        </p:nvSpPr>
        <p:spPr>
          <a:xfrm>
            <a:off x="8488025" y="3713534"/>
            <a:ext cx="1039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44A43D-6957-42F9-99CF-FA40540CD9CF}"/>
              </a:ext>
            </a:extLst>
          </p:cNvPr>
          <p:cNvSpPr/>
          <p:nvPr/>
        </p:nvSpPr>
        <p:spPr>
          <a:xfrm>
            <a:off x="6518030" y="5097862"/>
            <a:ext cx="1362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810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71"/>
    </mc:Choice>
    <mc:Fallback>
      <p:transition spd="slow" advTm="27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7C15-4BC9-499B-A7D8-6C62983B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157" y="156754"/>
            <a:ext cx="1839686" cy="627018"/>
          </a:xfrm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B8F4A1-5613-4578-8CB4-3C2D4B609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175657"/>
            <a:ext cx="12192000" cy="5682343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8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5"/>
    </mc:Choice>
    <mc:Fallback>
      <p:transition spd="slow" advTm="5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19E50B-46EE-47DB-82DA-EC90495A2AA8}"/>
              </a:ext>
            </a:extLst>
          </p:cNvPr>
          <p:cNvSpPr/>
          <p:nvPr/>
        </p:nvSpPr>
        <p:spPr>
          <a:xfrm>
            <a:off x="1335769" y="596927"/>
            <a:ext cx="9738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E7AEA3-D07B-4F51-9E7B-B04D505D7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97" y="2009659"/>
            <a:ext cx="10515600" cy="372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a/-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64C016-BDF1-4CB3-B4E9-AC1309D2F672}"/>
              </a:ext>
            </a:extLst>
          </p:cNvPr>
          <p:cNvSpPr txBox="1">
            <a:spLocks/>
          </p:cNvSpPr>
          <p:nvPr/>
        </p:nvSpPr>
        <p:spPr>
          <a:xfrm>
            <a:off x="254194" y="854503"/>
            <a:ext cx="12235421" cy="11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2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01"/>
    </mc:Choice>
    <mc:Fallback>
      <p:transition spd="slow" advTm="14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19E50B-46EE-47DB-82DA-EC90495A2AA8}"/>
              </a:ext>
            </a:extLst>
          </p:cNvPr>
          <p:cNvSpPr/>
          <p:nvPr/>
        </p:nvSpPr>
        <p:spPr>
          <a:xfrm>
            <a:off x="838200" y="804755"/>
            <a:ext cx="9738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E7AEA3-D07B-4F51-9E7B-B04D505D7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702191"/>
            <a:ext cx="11957538" cy="4853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8CF09E-2385-4FD4-B0B6-6499C52DF486}"/>
              </a:ext>
            </a:extLst>
          </p:cNvPr>
          <p:cNvSpPr/>
          <p:nvPr/>
        </p:nvSpPr>
        <p:spPr>
          <a:xfrm>
            <a:off x="838200" y="2484679"/>
            <a:ext cx="10775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sung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 ...</a:t>
            </a:r>
            <a:endParaRPr 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3229CF-96CA-454C-8644-DC30CC439A1E}"/>
              </a:ext>
            </a:extLst>
          </p:cNvPr>
          <p:cNvSpPr/>
          <p:nvPr/>
        </p:nvSpPr>
        <p:spPr>
          <a:xfrm>
            <a:off x="838200" y="4860388"/>
            <a:ext cx="100788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xắn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xèo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xo,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...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073205-FAC9-4B13-9A8D-84478FC9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6399" y="-287628"/>
            <a:ext cx="9464302" cy="1320800"/>
          </a:xfrm>
        </p:spPr>
        <p:txBody>
          <a:bodyPr>
            <a:normAutofit/>
          </a:bodyPr>
          <a:lstStyle/>
          <a:p>
            <a:pPr algn="r"/>
            <a:endParaRPr lang="en-US" sz="3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84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61"/>
    </mc:Choice>
    <mc:Fallback>
      <p:transition spd="slow" advTm="8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3612</TotalTime>
  <Words>273</Words>
  <Application>Microsoft Office PowerPoint</Application>
  <PresentationFormat>Widescreen</PresentationFormat>
  <Paragraphs>32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Wingdings 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Xiếc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QUÂN HOÀNG XUÂN</dc:creator>
  <cp:lastModifiedBy>Admin</cp:lastModifiedBy>
  <cp:revision>77</cp:revision>
  <dcterms:created xsi:type="dcterms:W3CDTF">2018-09-16T02:24:48Z</dcterms:created>
  <dcterms:modified xsi:type="dcterms:W3CDTF">2021-02-22T09:55:41Z</dcterms:modified>
</cp:coreProperties>
</file>